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0D23-300E-8C6D-B5AB-3FF744BFD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B721E-F03E-FDFB-700F-0CE5D512C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C9F32-7403-29C1-7DE6-2F41A12A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2A51E-7C6B-519A-9D55-D452B5F7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45FD1-2009-BFC2-45A6-001EEF337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1208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68473-69EC-3EFF-1965-335272678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6CC6B-8526-90A7-DED5-176B5FF4B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72C63-86B3-AFC2-97DC-3E14FEDFE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41A7A-1521-1376-6DE0-721619FEC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11B1A-8333-89B1-3176-677E86D41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054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C27BD-9441-69D2-EBFA-6430580C2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32D40-9C74-FE84-B5DE-A8EA34B52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C2022-AA5F-4B33-4749-607099749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68743-FC22-6E11-9313-B194BE3A7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A48BE-332D-02F1-65F6-2180CEAE2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602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04B01-8408-2708-0D37-41F95901F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6441B-D327-03CB-F616-513457321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F89CF-7C1F-AC5F-9367-3C37A089F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DC0BA-27E9-45A4-2BF9-F86EEA84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64E8B6-5D1A-0539-22A7-F26C12E41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5C720-8335-87DF-739A-B0E8DAC6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68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F3C7-6F28-6D25-F60F-29244B86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2405D-11C1-70FA-6718-EA22AE5E7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A3CF43-D4AF-0ED4-C500-CDAB2ACA7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001E7B-3BAE-226A-34B8-B1FAEE8F9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FDE64-DA3C-925E-8AEB-BC04E9AF55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EFDE8-3430-F03B-0CFA-4DC4F7238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6C47AE-D464-DA80-592C-8F22B8794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492D91-30C0-4C93-C666-3753C054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39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31038-07B7-701F-16C4-C22D9CDB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EA829D-2656-59BC-106F-851FBBC6F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FE3192-2B5B-AEEF-E9AE-62EEF2122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5C9064-339A-E02B-5A9B-2ECF3074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0394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DE50C5-6371-87DB-F3A2-03FC11AAC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BC94EA-19C1-AE9D-D932-77E120309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146B0-756F-0E46-FA83-F8D02ADC4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480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DBD90-5634-45EF-470E-C44F0896A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E6F7A-9B35-7C7B-DAE4-2FC8091A2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1E043-CA4D-FBF9-E992-443D312FA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39A34-0330-4D6D-F9DC-ECC030129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F1B81-F674-457D-9C4A-AB965B218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2A9136-08A7-8633-041C-00B5A2A29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427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1CD59-35A9-5BF4-31B1-DCBF1357C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2ED53A-4907-A3EC-C22C-5FC5F04B96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18554-9119-7FF8-E1E9-6A43E22F56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F01A6C-41BA-255B-EB78-9FFB6CA79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535FDC-37A7-3414-ECED-83EF08E69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0E0EF-D3FE-CC5A-A870-5F35856C3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8539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39C7C-8330-C9CF-01A6-D9D0D0B61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388AD-D194-BFD5-2307-2EB066CBC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67ECD-123E-A585-5A19-99848594C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EBFD7-7431-B0BB-5267-C08F18886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8D9FE-72B4-060C-4292-5A3607DAE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656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0AC062-E7FC-3837-0F34-F5D0A2557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5FA41-3061-5A16-F459-F1994FC29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0ABEE-528C-A21E-753A-C03701C77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EFD51-FFF3-1317-296E-A22866649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EE3FF-C98E-90DB-77B9-28296E23F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338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B41E2D-E9AB-8C41-A654-DD2DA3579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16DD0-1770-51B3-4D6B-B2AC0C25F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56434-3756-1215-D4AD-2A74A0C913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1370-E7D3-4C0D-AC77-8745112371D5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E0443-787D-051C-95EA-6587DF46AA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A65DC-B6A0-36C3-F629-441394D3F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020EF-953A-4144-A0BB-5B19DC8C079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385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F9D94-DA79-245B-4B18-B629302D0C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9B2C1A-6B87-7B92-9A3C-9A22744E34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0AAF29-7210-4B15-4AD1-D16BA8CCC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9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E5E932-801A-B9DF-FDF2-5F8A6058D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2695"/>
            <a:ext cx="12192000" cy="59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4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18A493-7825-5BB2-F75A-FF292A64F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7456"/>
            <a:ext cx="12192000" cy="590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3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451869-9805-563F-9C34-793EEBF5D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436"/>
            <a:ext cx="12192000" cy="58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07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04E517-A959-730A-0347-0745846CB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427"/>
            <a:ext cx="12192000" cy="592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2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9462CE-DF3A-F097-5B88-5120D76A8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547"/>
            <a:ext cx="12192000" cy="593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3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A6923E-8463-AB6A-870E-060FE0267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092"/>
            <a:ext cx="12192000" cy="596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9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4A2A29-A566-3798-7D98-8139BB12E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438"/>
            <a:ext cx="12192000" cy="588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F4857-7970-F0D7-D6D8-9FFF31223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975"/>
            <a:ext cx="12192000" cy="592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72E0B1-C7B1-C48A-B550-94549FC58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832"/>
            <a:ext cx="12192000" cy="59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7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0FB362-9EA0-7592-C40F-6AD5E766E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135"/>
            <a:ext cx="12192000" cy="587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1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F7F05C-0179-DB03-4000-9BE362392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304"/>
            <a:ext cx="12192000" cy="588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2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AE057-F839-CFD8-6E13-8EC2A6FBA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6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440427-A88D-2AE3-4F6C-451A2B784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96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A1EC23-C997-367D-C810-D5EB70146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1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F25CC7-84BB-4829-CA60-C18B1E4A2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5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chandrashekhar yadav</dc:creator>
  <cp:lastModifiedBy>chandrashekhar yadav</cp:lastModifiedBy>
  <cp:revision>1</cp:revision>
  <dcterms:created xsi:type="dcterms:W3CDTF">2025-12-20T08:56:02Z</dcterms:created>
  <dcterms:modified xsi:type="dcterms:W3CDTF">2025-12-20T08:56:33Z</dcterms:modified>
</cp:coreProperties>
</file>